
<file path=[Content_Types].xml><?xml version="1.0" encoding="utf-8"?>
<Types xmlns="http://schemas.openxmlformats.org/package/2006/content-types">
  <Default Extension="jpg" ContentType="image/jpe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png" ContentType="image/png"/>
  <Default Extension="wmf" ContentType="image/x-wmf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5.xml" ContentType="application/vnd.openxmlformats-officedocument.presentationml.slideLayout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ppt/viewProps.xml" ContentType="application/vnd.openxmlformats-officedocument.presentationml.viewProps+xml"/>
  <Override PartName="/ppt/slideLayouts/slideLayout6.xml" ContentType="application/vnd.openxmlformats-officedocument.presentationml.slideLayout+xml"/>
  <Override PartName="/docProps/core.xml" ContentType="application/vnd.openxmlformats-package.core-properties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1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notesMasterIdLst>
    <p:notesMasterId r:id="rId10"/>
  </p:notesMasterIdLst>
  <p:sldIdLst>
    <p:sldId id="256" r:id="rId4"/>
    <p:sldId id="257" r:id="rId5"/>
    <p:sldId id="258" r:id="rId6"/>
    <p:sldId id="259" r:id="rId7"/>
    <p:sldId id="260" r:id="rId8"/>
    <p:sldId id="261" r:id="rId9"/>
  </p:sldIdLst>
  <p:sldSz cx="12192000" cy="6858000"/>
  <p:notesSz cx="6858000" cy="9144000"/>
  <p:defaultTextStyle>
    <a:defPPr>
      <a:defRPr lang="de-DE"/>
    </a:defPPr>
    <a:lvl1pPr marL="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0" d="100"/>
          <a:sy n="100" d="100"/>
        </p:scale>
        <p:origin x="378" y="90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theme" Target="theme/theme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 /><Relationship Id="rId12" Type="http://schemas.openxmlformats.org/officeDocument/2006/relationships/tableStyles" Target="tableStyles.xml" /><Relationship Id="rId13" Type="http://schemas.openxmlformats.org/officeDocument/2006/relationships/viewProps" Target="viewProps.xml" /></Relationships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49299002" name="Platzhalter für Überschrift 1"/>
          <p:cNvSpPr>
            <a:spLocks noGrp="1"/>
          </p:cNvSpPr>
          <p:nvPr>
            <p:ph type="hdr" sz="quarter"/>
          </p:nvPr>
        </p:nvSpPr>
        <p:spPr bwMode="auto"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089904361" name="Datumsplatzhalter 2"/>
          <p:cNvSpPr>
            <a:spLocks noGrp="1"/>
          </p:cNvSpPr>
          <p:nvPr>
            <p:ph type="dt" idx="1"/>
          </p:nvPr>
        </p:nvSpPr>
        <p:spPr bwMode="auto"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632E96E-41F7-40C5-8419-297958CC00FA}" type="datetimeFigureOut">
              <a:rPr lang="de-DE"/>
              <a:t>10/30/2013</a:t>
            </a:fld>
            <a:endParaRPr lang="de-DE"/>
          </a:p>
        </p:txBody>
      </p:sp>
      <p:sp>
        <p:nvSpPr>
          <p:cNvPr id="1501785670" name="Platzhalter für Folienbilder 3"/>
          <p:cNvSpPr>
            <a:spLocks noChangeAspect="1" noGrp="1" noRot="1"/>
          </p:cNvSpPr>
          <p:nvPr>
            <p:ph type="sldImg" idx="2"/>
          </p:nvPr>
        </p:nvSpPr>
        <p:spPr bwMode="auto"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>
              <a:defRPr/>
            </a:pPr>
            <a:endParaRPr lang="de-DE"/>
          </a:p>
        </p:txBody>
      </p:sp>
      <p:sp>
        <p:nvSpPr>
          <p:cNvPr id="212767308" name="Platzhalter für Notizen 4"/>
          <p:cNvSpPr>
            <a:spLocks noGrp="1"/>
          </p:cNvSpPr>
          <p:nvPr>
            <p:ph type="body" sz="quarter" idx="3"/>
          </p:nvPr>
        </p:nvSpPr>
        <p:spPr bwMode="auto"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>
              <a:defRPr/>
            </a:pPr>
            <a:r>
              <a:rPr lang="de-DE"/>
              <a:t>Textmasterformat bearbeiten</a:t>
            </a:r>
            <a:endParaRPr/>
          </a:p>
          <a:p>
            <a:pPr lvl="1">
              <a:defRPr/>
            </a:pPr>
            <a:r>
              <a:rPr lang="de-DE"/>
              <a:t>Zweite Ebene</a:t>
            </a:r>
            <a:endParaRPr/>
          </a:p>
          <a:p>
            <a:pPr lvl="2">
              <a:defRPr/>
            </a:pPr>
            <a:r>
              <a:rPr lang="de-DE"/>
              <a:t>Dritte Ebene</a:t>
            </a:r>
            <a:endParaRPr/>
          </a:p>
          <a:p>
            <a:pPr lvl="3">
              <a:defRPr/>
            </a:pPr>
            <a:r>
              <a:rPr lang="de-DE"/>
              <a:t>Vierte Ebene</a:t>
            </a:r>
            <a:endParaRPr/>
          </a:p>
          <a:p>
            <a:pPr lvl="4">
              <a:defRPr/>
            </a:pPr>
            <a:r>
              <a:rPr lang="de-DE"/>
              <a:t>Fünfte Ebene</a:t>
            </a:r>
            <a:endParaRPr lang="de-DE"/>
          </a:p>
        </p:txBody>
      </p:sp>
      <p:sp>
        <p:nvSpPr>
          <p:cNvPr id="1692008589" name="Fußzeilenplatzhalter 5"/>
          <p:cNvSpPr>
            <a:spLocks noGrp="1"/>
          </p:cNvSpPr>
          <p:nvPr>
            <p:ph type="ftr" sz="quarter" idx="4"/>
          </p:nvPr>
        </p:nvSpPr>
        <p:spPr bwMode="auto"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68972072" name="Foliennummernplatzhalter 6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6999B8-B6B4-4561-A3CD-BBCDAB9FC9D9}" type="slidenum">
              <a:rPr lang="de-DE"/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>
      <a:defRPr sz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 ?>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 ?>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 ?>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 ?>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 ?>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 ?>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69220375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76524794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63810677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6EF9BFDA-72C0-7B7A-C177-D07B18C6A04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55364104" name="Platzhalter für Folienbild 1"/>
          <p:cNvSpPr>
            <a:spLocks noChangeAspect="1" noGrp="1" noRot="1"/>
          </p:cNvSpPr>
          <p:nvPr>
            <p:ph type="sldImg"/>
          </p:nvPr>
        </p:nvSpPr>
        <p:spPr bwMode="auto">
          <a:xfrm>
            <a:off x="685800" y="1143000"/>
            <a:ext cx="5486400" cy="3086100"/>
          </a:xfrm>
        </p:spPr>
      </p:sp>
      <p:sp>
        <p:nvSpPr>
          <p:cNvPr id="1069967978" name="Platzhalter für Notizen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de-DE">
              <a:latin typeface="Arial"/>
              <a:cs typeface="Arial"/>
            </a:endParaRPr>
          </a:p>
        </p:txBody>
      </p:sp>
      <p:sp>
        <p:nvSpPr>
          <p:cNvPr id="1147620278" name="Foliennummernplatzhalt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2E6999B8-B6B4-4561-A3CD-BBCDAB9FC9D9}" type="slidenum">
              <a:rPr lang="de-DE"/>
              <a:t>1</a:t>
            </a:fld>
            <a:endParaRPr lang="de-DE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70624766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52992614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501673101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E8F6B1E-73D0-72CE-69AD-0EE048A0BEF9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7378421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468796151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74257727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36592320-0F50-6745-2CB7-CFC7A479CDFE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50599303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939372908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1410046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5EFBE480-1C44-38A7-66BC-713387C2B995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621374954" name="Slide Image Placeholder 1"/>
          <p:cNvSpPr>
            <a:spLocks noChangeAspect="1" noGrp="1" noRot="1"/>
          </p:cNvSpPr>
          <p:nvPr>
            <p:ph type="sldImg"/>
          </p:nvPr>
        </p:nvSpPr>
        <p:spPr bwMode="auto"/>
      </p:sp>
      <p:sp>
        <p:nvSpPr>
          <p:cNvPr id="104485378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63748262" name="Slide Number Placeholder 3"/>
          <p:cNvSpPr>
            <a:spLocks noGrp="1"/>
          </p:cNvSpPr>
          <p:nvPr>
            <p:ph type="sldNum" sz="quarter" idx="10"/>
          </p:nvPr>
        </p:nvSpPr>
        <p:spPr bwMode="auto"/>
        <p:txBody>
          <a:bodyPr/>
          <a:lstStyle/>
          <a:p>
            <a:pPr>
              <a:defRPr/>
            </a:pPr>
            <a:fld id="{12A5B6F8-C8F0-3C75-5128-8869E2D1BC78}" type="slidenum">
              <a:rPr/>
              <a:t/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" userDrawn="1">
  <p:cSld name="Title Slide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555470" name="Title 1"/>
          <p:cNvSpPr>
            <a:spLocks noGrp="1"/>
          </p:cNvSpPr>
          <p:nvPr>
            <p:ph type="ctrTitle"/>
          </p:nvPr>
        </p:nvSpPr>
        <p:spPr bwMode="auto">
          <a:xfrm>
            <a:off x="1523999" y="1122362"/>
            <a:ext cx="9144000" cy="2387599"/>
          </a:xfrm>
        </p:spPr>
        <p:txBody>
          <a:bodyPr anchor="b"/>
          <a:lstStyle>
            <a:lvl1pPr algn="ctr"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522544888" name="Subtitle 2"/>
          <p:cNvSpPr>
            <a:spLocks noGrp="1"/>
          </p:cNvSpPr>
          <p:nvPr>
            <p:ph type="subTitle" idx="1"/>
          </p:nvPr>
        </p:nvSpPr>
        <p:spPr bwMode="auto">
          <a:xfrm>
            <a:off x="1523999" y="3602037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pPr>
              <a:defRPr/>
            </a:pPr>
            <a:r>
              <a:rPr/>
              <a:t>Click to edit Master subtitle style</a:t>
            </a:r>
            <a:endParaRPr/>
          </a:p>
        </p:txBody>
      </p:sp>
      <p:sp>
        <p:nvSpPr>
          <p:cNvPr id="1028024103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325857035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4934373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" userDrawn="1">
  <p:cSld name="Title and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29782058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515582020" name="Content Placeholder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206523175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2035867797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64236862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secHead" userDrawn="1">
  <p:cSld name="Section Header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53346314" name="Title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45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18807896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6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1932057887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1705884670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93854082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Obj" userDrawn="1">
  <p:cSld name="Two Conten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06865064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139117487" name="Content Placeholder 2"/>
          <p:cNvSpPr>
            <a:spLocks noGrp="1"/>
          </p:cNvSpPr>
          <p:nvPr>
            <p:ph sz="half" idx="1"/>
          </p:nvPr>
        </p:nvSpPr>
        <p:spPr bwMode="auto">
          <a:xfrm>
            <a:off x="838198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83039063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599" cy="4351338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64206099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837264395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634969268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woTxTwoObj" userDrawn="1">
  <p:cSld name="Comparis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53932501" name="Title 1"/>
          <p:cNvSpPr>
            <a:spLocks noGrp="1"/>
          </p:cNvSpPr>
          <p:nvPr>
            <p:ph type="title"/>
          </p:nvPr>
        </p:nvSpPr>
        <p:spPr bwMode="auto">
          <a:xfrm>
            <a:off x="839787" y="365125"/>
            <a:ext cx="10515600" cy="1325562"/>
          </a:xfrm>
        </p:spPr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90432389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9789" y="1681162"/>
            <a:ext cx="5157785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1538027542" name="Content Placeholder 3"/>
          <p:cNvSpPr>
            <a:spLocks noGrp="1"/>
          </p:cNvSpPr>
          <p:nvPr>
            <p:ph sz="half" idx="2"/>
          </p:nvPr>
        </p:nvSpPr>
        <p:spPr bwMode="auto">
          <a:xfrm>
            <a:off x="839789" y="2505074"/>
            <a:ext cx="5157785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42533715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2"/>
            <a:ext cx="5183187" cy="823911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27483619" name="Content Placeholder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7" cy="3684587"/>
          </a:xfrm>
        </p:spPr>
        <p:txBody>
          <a:bodyPr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056704021" name="Date Placeholder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1230666537" name="Footer Placeholder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45593187" name="Slide Number Placeholder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titleOnly" userDrawn="1">
  <p:cSld name="Title Only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62558818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812282450" name="Date Placeholder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1222522410" name="Footer Placeholder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45384244" name="Slide Number Placeholder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blank" userDrawn="1">
  <p:cSld name="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04922560" name="Date Placeholder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2017981911" name="Footer Placeholder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814227362" name="Slide Number Placeholder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objTx" userDrawn="1">
  <p:cSld name="Content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822605391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283361804" name="Content Placeholder 2"/>
          <p:cNvSpPr>
            <a:spLocks noGrp="1"/>
          </p:cNvSpPr>
          <p:nvPr>
            <p:ph idx="1"/>
          </p:nvPr>
        </p:nvSpPr>
        <p:spPr bwMode="auto">
          <a:xfrm>
            <a:off x="5183187" y="987425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234036309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51558963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262576709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1165477114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picTx" userDrawn="1">
  <p:cSld name="Picture with Caption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122192141" name="Title 1"/>
          <p:cNvSpPr>
            <a:spLocks noGrp="1"/>
          </p:cNvSpPr>
          <p:nvPr>
            <p:ph type="title"/>
          </p:nvPr>
        </p:nvSpPr>
        <p:spPr bwMode="auto">
          <a:xfrm>
            <a:off x="839787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244500134" name="Picture Placeholder 2"/>
          <p:cNvSpPr>
            <a:spLocks noChangeAspect="1" noGrp="1"/>
          </p:cNvSpPr>
          <p:nvPr>
            <p:ph type="pic" idx="1"/>
          </p:nvPr>
        </p:nvSpPr>
        <p:spPr bwMode="auto">
          <a:xfrm>
            <a:off x="5183187" y="987425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>
              <a:defRPr/>
            </a:pPr>
            <a:r>
              <a:rPr/>
              <a:t>Click icon to add picture</a:t>
            </a:r>
            <a:endParaRPr/>
          </a:p>
        </p:txBody>
      </p:sp>
      <p:sp>
        <p:nvSpPr>
          <p:cNvPr id="2020815736" name="Text Placeholder 3"/>
          <p:cNvSpPr>
            <a:spLocks noGrp="1"/>
          </p:cNvSpPr>
          <p:nvPr>
            <p:ph type="body" sz="half" idx="2"/>
          </p:nvPr>
        </p:nvSpPr>
        <p:spPr bwMode="auto">
          <a:xfrm>
            <a:off x="839787" y="2057399"/>
            <a:ext cx="3932237" cy="381158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>
              <a:defRPr/>
            </a:pPr>
            <a:r>
              <a:rPr/>
              <a:t>Click to edit Master text styles</a:t>
            </a:r>
            <a:endParaRPr/>
          </a:p>
        </p:txBody>
      </p:sp>
      <p:sp>
        <p:nvSpPr>
          <p:cNvPr id="275561087" name="Date Placeholder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1343521957" name="Footer Placeholder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302993005" name="Slide Number Placeholder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x" userDrawn="1">
  <p:cSld name="Title and Vertical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86378526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282620296" name="Vertical Text Placeholder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836882635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181181201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580368118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showMasterSp="1" type="vertTitleAndTx" userDrawn="1">
  <p:cSld name="Vertical Title and Text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976836353" name="Vertical Title 1"/>
          <p:cNvSpPr>
            <a:spLocks noGrp="1"/>
          </p:cNvSpPr>
          <p:nvPr>
            <p:ph type="title" orient="vert"/>
          </p:nvPr>
        </p:nvSpPr>
        <p:spPr bwMode="auto">
          <a:xfrm>
            <a:off x="8724899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319731800" name="Vertical Text Placeholder 2"/>
          <p:cNvSpPr>
            <a:spLocks noGrp="1"/>
          </p:cNvSpPr>
          <p:nvPr>
            <p:ph type="body" orient="vert" idx="1"/>
          </p:nvPr>
        </p:nvSpPr>
        <p:spPr bwMode="auto">
          <a:xfrm>
            <a:off x="838198" y="365125"/>
            <a:ext cx="7734299" cy="5811838"/>
          </a:xfrm>
        </p:spPr>
        <p:txBody>
          <a:bodyPr vert="eaVert"/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345922180" name="Date Placeholder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2030422663" name="Footer Placeholder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/>
          </a:p>
        </p:txBody>
      </p:sp>
      <p:sp>
        <p:nvSpPr>
          <p:cNvPr id="936165219" name="Slide Number Placeholder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Pr shadeToTitle="0">
        <a:solidFill>
          <a:schemeClr val="tx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02434948" name="Title Placeholder 1"/>
          <p:cNvSpPr>
            <a:spLocks noGrp="1"/>
          </p:cNvSpPr>
          <p:nvPr>
            <p:ph type="title"/>
          </p:nvPr>
        </p:nvSpPr>
        <p:spPr bwMode="auto">
          <a:xfrm>
            <a:off x="838198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/>
              <a:t>Click to edit Master title style</a:t>
            </a:r>
            <a:endParaRPr/>
          </a:p>
        </p:txBody>
      </p:sp>
      <p:sp>
        <p:nvSpPr>
          <p:cNvPr id="103089070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198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/>
              <a:t>Click to edit Master text styles</a:t>
            </a:r>
            <a:endParaRPr/>
          </a:p>
          <a:p>
            <a:pPr lvl="1">
              <a:defRPr/>
            </a:pPr>
            <a:r>
              <a:rPr/>
              <a:t>Second level</a:t>
            </a:r>
            <a:endParaRPr/>
          </a:p>
          <a:p>
            <a:pPr lvl="2">
              <a:defRPr/>
            </a:pPr>
            <a:r>
              <a:rPr/>
              <a:t>Third level</a:t>
            </a:r>
            <a:endParaRPr/>
          </a:p>
          <a:p>
            <a:pPr lvl="3">
              <a:defRPr/>
            </a:pPr>
            <a:r>
              <a:rPr/>
              <a:t>Fourth level</a:t>
            </a:r>
            <a:endParaRPr/>
          </a:p>
          <a:p>
            <a:pPr lvl="4">
              <a:defRPr/>
            </a:pPr>
            <a:r>
              <a:rPr/>
              <a:t>Fifth level</a:t>
            </a:r>
            <a:endParaRPr/>
          </a:p>
        </p:txBody>
      </p:sp>
      <p:sp>
        <p:nvSpPr>
          <p:cNvPr id="1107137701" name="Date Placeholder 3"/>
          <p:cNvSpPr>
            <a:spLocks noGrp="1"/>
          </p:cNvSpPr>
          <p:nvPr>
            <p:ph type="dt" sz="half" idx="2"/>
          </p:nvPr>
        </p:nvSpPr>
        <p:spPr bwMode="auto">
          <a:xfrm>
            <a:off x="838198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CC18F51-09EC-435C-A3BA-64A766E099C0}" type="datetimeFigureOut">
              <a:rPr/>
              <a:t>01.11.2013</a:t>
            </a:fld>
            <a:endParaRPr/>
          </a:p>
        </p:txBody>
      </p:sp>
      <p:sp>
        <p:nvSpPr>
          <p:cNvPr id="727416228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4038598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/>
          </a:p>
        </p:txBody>
      </p:sp>
      <p:sp>
        <p:nvSpPr>
          <p:cNvPr id="255118738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8610599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8395586-F03A-48D1-94DF-16B239DF4FB5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>
        <a:lnSpc>
          <a:spcPct val="90000"/>
        </a:lnSpc>
        <a:spcBef>
          <a:spcPts val="0"/>
        </a:spcBef>
        <a:buNone/>
        <a:defRPr sz="33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>
        <a:lnSpc>
          <a:spcPct val="90000"/>
        </a:lnSpc>
        <a:spcBef>
          <a:spcPts val="749"/>
        </a:spcBef>
        <a:buFont typeface="Arial"/>
        <a:buChar char="•"/>
        <a:defRPr sz="21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5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>
        <a:lnSpc>
          <a:spcPct val="90000"/>
        </a:lnSpc>
        <a:spcBef>
          <a:spcPts val="374"/>
        </a:spcBef>
        <a:buFont typeface="Arial"/>
        <a:buChar char="•"/>
        <a:defRPr sz="13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>
        <a:defRPr sz="135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jpg"/><Relationship Id="rId4" Type="http://schemas.openxmlformats.org/officeDocument/2006/relationships/image" Target="../media/image2.jp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5" Type="http://schemas.openxmlformats.org/officeDocument/2006/relationships/image" Target="../media/image7.jp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g"/><Relationship Id="rId4" Type="http://schemas.openxmlformats.org/officeDocument/2006/relationships/image" Target="../media/image9.jp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gradFill>
          <a:gsLst>
            <a:gs pos="31000">
              <a:schemeClr val="tx1"/>
            </a:gs>
            <a:gs pos="100000">
              <a:srgbClr val="FF0000"/>
            </a:gs>
          </a:gsLst>
          <a:lin ang="1890000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39563813" name="Title 1"/>
          <p:cNvSpPr>
            <a:spLocks noGrp="1"/>
          </p:cNvSpPr>
          <p:nvPr>
            <p:ph type="title"/>
          </p:nvPr>
        </p:nvSpPr>
        <p:spPr bwMode="auto">
          <a:xfrm flipH="0" flipV="0">
            <a:off x="-26795" y="9247"/>
            <a:ext cx="12206795" cy="6870946"/>
          </a:xfrm>
          <a:prstGeom prst="rect">
            <a:avLst/>
          </a:prstGeom>
          <a:noFill/>
        </p:spPr>
        <p:txBody>
          <a:bodyPr/>
          <a:lstStyle/>
          <a:p>
            <a:pPr algn="ctr">
              <a:defRPr/>
            </a:pPr>
            <a:r>
              <a:rPr lang="de-DE" sz="4800" b="1" i="0" u="none" strike="noStrike" cap="none" spc="0">
                <a:solidFill>
                  <a:schemeClr val="bg1"/>
                </a:solidFill>
                <a:latin typeface="ITC Avant Garde Gothic"/>
                <a:ea typeface="ITC Avant Garde Gothic"/>
                <a:cs typeface="ITC Avant Garde Gothic"/>
              </a:rPr>
              <a:t>My retail sector</a:t>
            </a:r>
            <a:endParaRPr sz="480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0" show="1">
  <p:cSld name="">
    <p:bg>
      <p:bgPr shadeToTitle="0">
        <a:gradFill>
          <a:gsLst>
            <a:gs pos="0">
              <a:srgbClr val="FF0000"/>
            </a:gs>
            <a:gs pos="100000">
              <a:schemeClr val="tx1"/>
            </a:gs>
          </a:gsLst>
          <a:lin ang="0" scaled="1"/>
        </a:gra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707363070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u="none"/>
              <a:t>                </a:t>
            </a:r>
            <a:endParaRPr u="sng"/>
          </a:p>
        </p:txBody>
      </p:sp>
      <p:sp>
        <p:nvSpPr>
          <p:cNvPr id="1805086482" name="Content Placeholder 2"/>
          <p:cNvSpPr>
            <a:spLocks noGrp="1"/>
          </p:cNvSpPr>
          <p:nvPr>
            <p:ph sz="half" idx="1"/>
          </p:nvPr>
        </p:nvSpPr>
        <p:spPr bwMode="auto"/>
        <p:txBody>
          <a:bodyPr/>
          <a:lstStyle/>
          <a:p>
            <a:pPr>
              <a:defRPr/>
            </a:pPr>
            <a:r>
              <a:rPr>
                <a:solidFill>
                  <a:schemeClr val="tx1"/>
                </a:solidFill>
                <a:latin typeface="ITC Avant Garde Gothic"/>
                <a:ea typeface="ITC Avant Garde Gothic"/>
                <a:cs typeface="ITC Avant Garde Gothic"/>
              </a:rPr>
              <a:t>GSM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085408207" name="Text Placeholder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1"/>
            <a:ext cx="5183186" cy="823910"/>
          </a:xfrm>
        </p:spPr>
        <p:txBody>
          <a:bodyPr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>
              <a:defRPr/>
            </a:pPr>
            <a:r>
              <a:rPr lang="de-DE" sz="1800" b="1" i="0" u="none" strike="noStrike" cap="none" spc="0">
                <a:solidFill>
                  <a:schemeClr val="tx1"/>
                </a:solidFill>
                <a:latin typeface="ITC Avant Garde Gothic"/>
                <a:ea typeface="ITC Avant Garde Gothic"/>
                <a:cs typeface="ITC Avant Garde Gothic"/>
              </a:rPr>
              <a:t>New Media</a:t>
            </a:r>
            <a:r>
              <a:rPr lang="de-DE" sz="1800" b="1" i="0" u="none" strike="noStrike" cap="none" spc="0">
                <a:solidFill>
                  <a:schemeClr val="tx1"/>
                </a:solidFill>
                <a:latin typeface="Arial"/>
                <a:ea typeface="Arial"/>
                <a:cs typeface="Arial"/>
              </a:rPr>
              <a:t> </a:t>
            </a:r>
            <a:endParaRPr/>
          </a:p>
        </p:txBody>
      </p:sp>
      <p:pic>
        <p:nvPicPr>
          <p:cNvPr id="824690833" name=""/>
          <p:cNvPicPr>
            <a:picLocks noChangeAspect="1"/>
          </p:cNvPicPr>
          <p:nvPr>
            <p:ph sz="half" idx="2"/>
          </p:nvPr>
        </p:nvPicPr>
        <p:blipFill>
          <a:blip r:embed="rId3"/>
          <a:stretch/>
        </p:blipFill>
        <p:spPr bwMode="auto">
          <a:xfrm rot="0">
            <a:off x="962290" y="2505073"/>
            <a:ext cx="4912782" cy="3684586"/>
          </a:xfrm>
          <a:prstGeom prst="rect">
            <a:avLst/>
          </a:prstGeom>
        </p:spPr>
      </p:pic>
      <p:pic>
        <p:nvPicPr>
          <p:cNvPr id="1721621428" name=""/>
          <p:cNvPicPr>
            <a:picLocks noChangeAspect="1"/>
          </p:cNvPicPr>
          <p:nvPr>
            <p:ph sz="quarter" idx="4"/>
          </p:nvPr>
        </p:nvPicPr>
        <p:blipFill>
          <a:blip r:embed="rId4"/>
          <a:stretch/>
        </p:blipFill>
        <p:spPr bwMode="auto">
          <a:xfrm rot="0">
            <a:off x="6260709" y="2505070"/>
            <a:ext cx="4912782" cy="368458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1" show="1">
  <p:cSld name="">
    <p:bg>
      <p:bgPr shadeToTitle="0">
        <a:solidFill>
          <a:srgbClr val="FF0000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90330286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1866" y="0"/>
            <a:ext cx="5891514" cy="3268382"/>
          </a:xfrm>
          <a:prstGeom prst="rect">
            <a:avLst/>
          </a:prstGeom>
        </p:spPr>
      </p:pic>
      <p:pic>
        <p:nvPicPr>
          <p:cNvPr id="1574578351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5893382" y="3268382"/>
            <a:ext cx="6287411" cy="3589617"/>
          </a:xfrm>
          <a:prstGeom prst="rect">
            <a:avLst/>
          </a:prstGeom>
        </p:spPr>
      </p:pic>
      <p:sp>
        <p:nvSpPr>
          <p:cNvPr id="190556499" name=""/>
          <p:cNvSpPr txBox="1"/>
          <p:nvPr/>
        </p:nvSpPr>
        <p:spPr bwMode="auto">
          <a:xfrm rot="0" flipH="0" flipV="0">
            <a:off x="6095999" y="158749"/>
            <a:ext cx="5854015" cy="1500226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latin typeface="ITC Avant Garde Gothic"/>
                <a:ea typeface="ITC Avant Garde Gothic"/>
                <a:cs typeface="ITC Avant Garde Gothic"/>
              </a:rPr>
              <a:t>GSM</a:t>
            </a:r>
            <a:r>
              <a:rPr/>
              <a:t>:</a:t>
            </a:r>
            <a:endParaRPr/>
          </a:p>
          <a:p>
            <a:pPr>
              <a:defRPr/>
            </a:pPr>
            <a:r>
              <a:rPr sz="1400" b="1" i="0" u="none">
                <a:solidFill>
                  <a:schemeClr val="tx1"/>
                </a:solidFill>
                <a:latin typeface="ITC Avant Garde Gothic"/>
                <a:ea typeface="ITC Avant Garde Gothic"/>
                <a:cs typeface="ITC Avant Garde Gothic"/>
              </a:rPr>
              <a:t>Global System for Mobile Communications</a:t>
            </a:r>
            <a:endParaRPr>
              <a:solidFill>
                <a:schemeClr val="tx1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sz="1400" b="1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The GSM section at Media Markt includes all products and services related to mobile communication technology, especially smartphones and accessories</a:t>
            </a:r>
            <a:endParaRPr/>
          </a:p>
        </p:txBody>
      </p:sp>
      <p:sp>
        <p:nvSpPr>
          <p:cNvPr id="214689955" name=""/>
          <p:cNvSpPr txBox="1"/>
          <p:nvPr/>
        </p:nvSpPr>
        <p:spPr bwMode="auto">
          <a:xfrm rot="0" flipH="0" flipV="0">
            <a:off x="122352" y="3445808"/>
            <a:ext cx="5665090" cy="149387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latin typeface="ITC Avant Garde Gothic"/>
                <a:ea typeface="ITC Avant Garde Gothic"/>
                <a:cs typeface="ITC Avant Garde Gothic"/>
              </a:rPr>
              <a:t>New Media:</a:t>
            </a:r>
            <a:endParaRPr>
              <a:latin typeface="ITC Avant Garde Gothic"/>
              <a:ea typeface="ITC Avant Garde Gothic"/>
              <a:cs typeface="ITC Avant Garde Gothic"/>
            </a:endParaRPr>
          </a:p>
          <a:p>
            <a:pPr>
              <a:defRPr/>
            </a:pPr>
            <a:endParaRPr/>
          </a:p>
          <a:p>
            <a:pPr>
              <a:defRPr/>
            </a:pPr>
            <a:r>
              <a:rPr sz="1400" b="0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The </a:t>
            </a:r>
            <a:r>
              <a:rPr sz="1400" b="1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"New Media"</a:t>
            </a:r>
            <a:r>
              <a:rPr sz="1400" b="0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 section at Media Markt includes products and technologies related to modern digital media and communication. This includes</a:t>
            </a:r>
            <a:r>
              <a:rPr sz="1400" b="0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 </a:t>
            </a:r>
            <a:r>
              <a:rPr sz="1400" b="1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tablets</a:t>
            </a:r>
            <a:r>
              <a:rPr sz="1400" b="0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laptops</a:t>
            </a:r>
            <a:r>
              <a:rPr sz="1400" b="0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smartwatches</a:t>
            </a:r>
            <a:r>
              <a:rPr sz="1400" b="0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, as well as </a:t>
            </a:r>
            <a:r>
              <a:rPr sz="1400" b="1" i="0" u="none">
                <a:solidFill>
                  <a:srgbClr val="000000"/>
                </a:solidFill>
                <a:latin typeface="ITC Avant Garde Gothic"/>
                <a:ea typeface="ITC Avant Garde Gothic"/>
                <a:cs typeface="ITC Avant Garde Gothic"/>
              </a:rPr>
              <a:t>streaming devices</a:t>
            </a:r>
            <a:endParaRPr sz="140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137500776" name="Text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>
              <a:defRPr/>
            </a:pPr>
            <a:r>
              <a:rPr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Brown goods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1025384816" name="Text Placeholder 4"/>
          <p:cNvSpPr>
            <a:spLocks noGrp="1"/>
          </p:cNvSpPr>
          <p:nvPr>
            <p:ph type="body" sz="quarter" idx="3"/>
          </p:nvPr>
        </p:nvSpPr>
        <p:spPr bwMode="auto"/>
        <p:txBody>
          <a:bodyPr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>
              <a:defRPr/>
            </a:pPr>
            <a:r>
              <a:rPr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White goods</a:t>
            </a:r>
            <a:endParaRPr/>
          </a:p>
        </p:txBody>
      </p:sp>
      <p:sp>
        <p:nvSpPr>
          <p:cNvPr id="369248716" name="Title 1"/>
          <p:cNvSpPr>
            <a:spLocks noGrp="1"/>
          </p:cNvSpPr>
          <p:nvPr>
            <p:ph type="title"/>
          </p:nvPr>
        </p:nvSpPr>
        <p:spPr bwMode="auto">
          <a:xfrm>
            <a:off x="839786" y="365124"/>
            <a:ext cx="10515600" cy="1325561"/>
          </a:xfrm>
          <a:prstGeom prst="rect">
            <a:avLst/>
          </a:prstGeom>
          <a:blipFill>
            <a:blip r:embed="rId3"/>
            <a:stretch/>
          </a:blipFill>
        </p:spPr>
        <p:txBody>
          <a:bodyPr/>
          <a:lstStyle/>
          <a:p>
            <a:pPr>
              <a:defRPr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106183394" name=""/>
          <p:cNvSpPr/>
          <p:nvPr/>
        </p:nvSpPr>
        <p:spPr bwMode="auto">
          <a:xfrm rot="0" flipH="0" flipV="0">
            <a:off x="-90955" y="5883087"/>
            <a:ext cx="12287646" cy="9882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451995700" name=""/>
          <p:cNvPicPr>
            <a:picLocks noChangeAspect="1"/>
          </p:cNvPicPr>
          <p:nvPr>
            <p:ph sz="half" idx="2"/>
          </p:nvPr>
        </p:nvPicPr>
        <p:blipFill>
          <a:blip r:embed="rId4"/>
          <a:stretch/>
        </p:blipFill>
        <p:spPr bwMode="auto">
          <a:xfrm>
            <a:off x="774421" y="2505072"/>
            <a:ext cx="5157784" cy="3684586"/>
          </a:xfrm>
          <a:prstGeom prst="rect">
            <a:avLst/>
          </a:prstGeom>
        </p:spPr>
      </p:pic>
      <p:pic>
        <p:nvPicPr>
          <p:cNvPr id="85695241" name=""/>
          <p:cNvPicPr>
            <a:picLocks noChangeAspect="1"/>
          </p:cNvPicPr>
          <p:nvPr>
            <p:ph sz="quarter" idx="4"/>
          </p:nvPr>
        </p:nvPicPr>
        <p:blipFill>
          <a:blip r:embed="rId5"/>
          <a:stretch/>
        </p:blipFill>
        <p:spPr bwMode="auto"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0" show="1">
  <p:cSld name="">
    <p:bg>
      <p:bgPr shadeToTitle="0">
        <a:solidFill>
          <a:schemeClr val="tx1"/>
        </a:solidFill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1283770563" name="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 flipH="0" flipV="0">
            <a:off x="-36395" y="0"/>
            <a:ext cx="5939116" cy="3429000"/>
          </a:xfrm>
          <a:prstGeom prst="rect">
            <a:avLst/>
          </a:prstGeom>
        </p:spPr>
      </p:pic>
      <p:pic>
        <p:nvPicPr>
          <p:cNvPr id="1639951652" name="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 flipH="0" flipV="0">
            <a:off x="5902720" y="3429000"/>
            <a:ext cx="6284630" cy="3415926"/>
          </a:xfrm>
          <a:prstGeom prst="rect">
            <a:avLst/>
          </a:prstGeom>
        </p:spPr>
      </p:pic>
      <p:sp>
        <p:nvSpPr>
          <p:cNvPr id="1025654063" name=""/>
          <p:cNvSpPr txBox="1"/>
          <p:nvPr/>
        </p:nvSpPr>
        <p:spPr bwMode="auto">
          <a:xfrm rot="0" flipH="0" flipV="0">
            <a:off x="6108161" y="149411"/>
            <a:ext cx="5921182" cy="167675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rgbClr val="FF0000"/>
                </a:solidFill>
              </a:rPr>
              <a:t>White Goods</a:t>
            </a:r>
            <a:r>
              <a:rPr>
                <a:solidFill>
                  <a:srgbClr val="FF0000"/>
                </a:solidFill>
              </a:rPr>
              <a:t>:</a:t>
            </a:r>
            <a:endParaRPr>
              <a:solidFill>
                <a:srgbClr val="FF0000"/>
              </a:solidFill>
            </a:endParaRPr>
          </a:p>
          <a:p>
            <a:pPr>
              <a:defRPr/>
            </a:pPr>
            <a:endParaRPr>
              <a:solidFill>
                <a:srgbClr val="FF0000"/>
              </a:solidFill>
            </a:endParaRPr>
          </a:p>
          <a:p>
            <a:pPr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Major home appliances</a:t>
            </a:r>
            <a:r>
              <a:rPr sz="12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.</a:t>
            </a:r>
            <a:endParaRPr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>
              <a:defRPr/>
            </a:pPr>
            <a:endParaRPr>
              <a:solidFill>
                <a:srgbClr val="FF0000"/>
              </a:solidFill>
            </a:endParaRPr>
          </a:p>
          <a:p>
            <a:pPr>
              <a:defRPr/>
            </a:pPr>
            <a:endParaRPr>
              <a:solidFill>
                <a:srgbClr val="FF0000"/>
              </a:solidFill>
            </a:endParaRPr>
          </a:p>
          <a:p>
            <a:pPr>
              <a:defRPr/>
            </a:pPr>
            <a:endParaRPr>
              <a:solidFill>
                <a:srgbClr val="FF0000"/>
              </a:solidFill>
            </a:endParaRPr>
          </a:p>
        </p:txBody>
      </p:sp>
      <p:sp>
        <p:nvSpPr>
          <p:cNvPr id="1998639541" name=""/>
          <p:cNvSpPr txBox="1"/>
          <p:nvPr/>
        </p:nvSpPr>
        <p:spPr bwMode="auto">
          <a:xfrm rot="0" flipH="0" flipV="0">
            <a:off x="103675" y="3557866"/>
            <a:ext cx="5624540" cy="176819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>
              <a:defRPr/>
            </a:pPr>
            <a:r>
              <a:rPr>
                <a:solidFill>
                  <a:srgbClr val="FF0000"/>
                </a:solidFill>
              </a:rPr>
              <a:t>Brown</a:t>
            </a:r>
            <a:r>
              <a:rPr>
                <a:solidFill>
                  <a:srgbClr val="FF0000"/>
                </a:solidFill>
              </a:rPr>
              <a:t> Goods:</a:t>
            </a:r>
            <a:endParaRPr>
              <a:solidFill>
                <a:srgbClr val="FF0000"/>
              </a:solidFill>
            </a:endParaRPr>
          </a:p>
          <a:p>
            <a:pPr>
              <a:defRPr/>
            </a:pPr>
            <a:endParaRPr>
              <a:solidFill>
                <a:srgbClr val="FF0000"/>
              </a:solidFill>
            </a:endParaRPr>
          </a:p>
          <a:p>
            <a:pPr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Consumer electronics and entertainment devices</a:t>
            </a:r>
            <a:r>
              <a:rPr sz="12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.</a:t>
            </a:r>
            <a:endParaRPr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>
              <a:defRPr/>
            </a:pPr>
            <a:endParaRPr>
              <a:solidFill>
                <a:srgbClr val="FF0000"/>
              </a:solidFill>
            </a:endParaRPr>
          </a:p>
          <a:p>
            <a:pPr>
              <a:defRPr/>
            </a:pPr>
            <a:r>
              <a:rPr sz="12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T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he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"Brown Goods"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 section at Media Markt 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includes </a:t>
            </a:r>
            <a:endParaRPr sz="1400" b="0" i="0" u="none"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consumer electronics and home entertainment products. </a:t>
            </a:r>
            <a:endParaRPr sz="1400" b="0" i="0" u="none"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This includes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TVs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sound systems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stereos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 and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video players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.</a:t>
            </a:r>
            <a:endParaRPr sz="1400" b="0" i="0" u="none"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</p:txBody>
      </p:sp>
      <p:sp>
        <p:nvSpPr>
          <p:cNvPr id="1206897311" name=""/>
          <p:cNvSpPr txBox="1"/>
          <p:nvPr/>
        </p:nvSpPr>
        <p:spPr bwMode="auto">
          <a:xfrm rot="0" flipH="0" flipV="0">
            <a:off x="6108160" y="1201150"/>
            <a:ext cx="6007149" cy="945239"/>
          </a:xfrm>
          <a:prstGeom prst="rect">
            <a:avLst/>
          </a:prstGeom>
          <a:noFill/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spAutoFit/>
          </a:bodyPr>
          <a:p>
            <a:pPr algn="l"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The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"White Goods"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 section at Media Markt </a:t>
            </a:r>
            <a:endParaRPr sz="1400" b="0" i="0" u="none"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 algn="l"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includes large household appliances.</a:t>
            </a:r>
            <a:endParaRPr sz="1400" b="0" i="0" u="none">
              <a:solidFill>
                <a:srgbClr val="FF0000"/>
              </a:solidFill>
              <a:latin typeface="ITC Avant Garde Gothic"/>
              <a:ea typeface="ITC Avant Garde Gothic"/>
              <a:cs typeface="ITC Avant Garde Gothic"/>
            </a:endParaRPr>
          </a:p>
          <a:p>
            <a:pPr algn="l">
              <a:defRPr/>
            </a:pP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This category includes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refrigerators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washing machines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dryers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ovens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dishwashers</a:t>
            </a:r>
            <a:r>
              <a:rPr sz="14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, and </a:t>
            </a:r>
            <a:r>
              <a:rPr sz="1400" b="1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microwaves</a:t>
            </a:r>
            <a:r>
              <a:rPr sz="1200" b="0" i="0" u="none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.</a:t>
            </a:r>
            <a:endParaRPr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xmlns:mc="http://schemas.openxmlformats.org/markup-compatibility/2006" showMasterPhAnim="0" showMasterSp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709135339" name="Title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>
                <a:solidFill>
                  <a:schemeClr val="bg1"/>
                </a:solidFill>
              </a:rPr>
              <a:t>                         </a:t>
            </a:r>
            <a:r>
              <a:rPr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</a:rPr>
              <a:t> </a:t>
            </a:r>
            <a:r>
              <a:rPr b="1">
                <a:solidFill>
                  <a:srgbClr val="FF0000"/>
                </a:solidFill>
                <a:latin typeface="ITC Avant Garde Gothic"/>
                <a:ea typeface="ITC Avant Garde Gothic"/>
                <a:cs typeface="ITC Avant Garde Gothic"/>
              </a:rPr>
              <a:t>Checkout And Service</a:t>
            </a:r>
            <a:endParaRPr>
              <a:solidFill>
                <a:schemeClr val="bg1"/>
              </a:solidFill>
            </a:endParaRPr>
          </a:p>
        </p:txBody>
      </p:sp>
      <p:sp>
        <p:nvSpPr>
          <p:cNvPr id="67937079" name=""/>
          <p:cNvSpPr/>
          <p:nvPr/>
        </p:nvSpPr>
        <p:spPr bwMode="auto">
          <a:xfrm rot="0" flipH="0" flipV="0">
            <a:off x="-90954" y="5883087"/>
            <a:ext cx="12287646" cy="988263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p>
            <a:pPr algn="ctr">
              <a:defRPr/>
            </a:pPr>
            <a:endParaRPr/>
          </a:p>
        </p:txBody>
      </p:sp>
      <p:pic>
        <p:nvPicPr>
          <p:cNvPr id="1209211897" name=""/>
          <p:cNvPicPr>
            <a:picLocks noChangeAspect="1"/>
          </p:cNvPicPr>
          <p:nvPr>
            <p:ph sz="half" idx="1"/>
          </p:nvPr>
        </p:nvPicPr>
        <p:blipFill>
          <a:blip r:embed="rId3"/>
          <a:stretch/>
        </p:blipFill>
        <p:spPr bwMode="auto">
          <a:xfrm rot="0" flipH="0" flipV="0">
            <a:off x="782168" y="2058193"/>
            <a:ext cx="5181596" cy="4020996"/>
          </a:xfrm>
          <a:prstGeom prst="rect">
            <a:avLst/>
          </a:prstGeom>
        </p:spPr>
      </p:pic>
      <p:pic>
        <p:nvPicPr>
          <p:cNvPr id="418404737" name=""/>
          <p:cNvPicPr>
            <a:picLocks noChangeAspect="1"/>
          </p:cNvPicPr>
          <p:nvPr>
            <p:ph sz="half" idx="2"/>
          </p:nvPr>
        </p:nvPicPr>
        <p:blipFill>
          <a:blip r:embed="rId4"/>
          <a:stretch/>
        </p:blipFill>
        <p:spPr bwMode="auto">
          <a:xfrm rot="0" flipH="0" flipV="0">
            <a:off x="6172200" y="2058193"/>
            <a:ext cx="5181596" cy="402099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9="http://schemas.microsoft.com/office/powerpoint/2015/09/main" xmlns:p14="http://schemas.microsoft.com/office/powerpoint/2010/main" Requires="p159">
      <p:transition spd="med" p14:dur="500" advClick="1">
        <p:fade thruBlk="0"/>
      </p:transition>
    </mc:Choice>
    <mc:Fallback>
      <p:transition spd="med" advClick="1">
        <p:fade thruBlk="0"/>
      </p:transition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_rels/theme2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Blank">
  <a:themeElements>
    <a:clrScheme name="Red Orange">
      <a:dk1>
        <a:srgbClr val="000000"/>
      </a:dk1>
      <a:lt1>
        <a:srgbClr val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Office Them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Office Theme">
        <a:dk1>
          <a:sysClr val="windowText" lastClr="000000"/>
        </a:dk1>
        <a:lt1>
          <a:sysClr val="window" lastClr="FFFFFF"/>
        </a:lt1>
        <a:dk2>
          <a:srgbClr val="44546A"/>
        </a:dk2>
        <a:lt2>
          <a:srgbClr val="E7E6E6"/>
        </a:lt2>
        <a:accent1>
          <a:srgbClr val="5B9BD5"/>
        </a:accent1>
        <a:accent2>
          <a:srgbClr val="ED7D31"/>
        </a:accent2>
        <a:accent3>
          <a:srgbClr val="A5A5A5"/>
        </a:accent3>
        <a:accent4>
          <a:srgbClr val="FFC000"/>
        </a:accent4>
        <a:accent5>
          <a:srgbClr val="4472C4"/>
        </a:accent5>
        <a:accent6>
          <a:srgbClr val="70AD47"/>
        </a:accent6>
        <a:hlink>
          <a:srgbClr val="0563C1"/>
        </a:hlink>
        <a:folHlink>
          <a:srgbClr val="954F72"/>
        </a:folHlink>
      </a:clrScheme>
    </a:extraClrScheme>
  </a:extraClrSchemeLst>
</a:theme>
</file>

<file path=ppt/theme/theme2.xml><?xml version="1.0" encoding="utf-8"?>
<a:theme xmlns:a="http://schemas.openxmlformats.org/drawingml/2006/main" xmlns:r="http://schemas.openxmlformats.org/officeDocument/2006/relationships" xmlns:p="http://schemas.openxmlformats.org/presentation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0</Words>
  <Application>ONLYOFFICE/9.0.4.50</Application>
  <PresentationFormat>On-screen Show (4:3)</PresentationFormat>
  <Paragraphs>0</Paragraphs>
  <Slides>6</Slides>
  <Notes>6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Theme 1</vt:lpstr>
      <vt:lpstr>Slide 1</vt:lpstr>
      <vt:lpstr>Slide 2</vt:lpstr>
      <vt:lpstr>Slide 3</vt:lpstr>
      <vt:lpstr>Slide 4</vt:lpstr>
      <vt:lpstr>Slide 5</vt:lpstr>
      <vt:lpstr>Slide 6</vt:lpstr>
    </vt:vector>
  </TitlesOfParts>
  <LinksUpToDate>0</LinksUpToDate>
  <SharedDoc>0</SharedDoc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12</cp:revision>
  <dcterms:created xsi:type="dcterms:W3CDTF">2012-12-03T06:56:55Z</dcterms:created>
  <dcterms:modified xsi:type="dcterms:W3CDTF">2025-11-25T12:43:18Z</dcterms:modified>
</cp:coreProperties>
</file>